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0" r:id="rId2"/>
    <p:sldId id="271" r:id="rId3"/>
    <p:sldId id="269" r:id="rId4"/>
    <p:sldId id="292" r:id="rId5"/>
    <p:sldId id="272" r:id="rId6"/>
    <p:sldId id="273" r:id="rId7"/>
    <p:sldId id="295" r:id="rId8"/>
    <p:sldId id="275" r:id="rId9"/>
    <p:sldId id="276" r:id="rId10"/>
    <p:sldId id="293" r:id="rId11"/>
    <p:sldId id="278" r:id="rId12"/>
    <p:sldId id="279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8289CC-F197-1145-9FBB-18293DDDC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CD46B7-6B89-1044-8584-01FE3B2B7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74FB03-C416-2F47-A185-1DFAFA61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F073CB-9A2D-4741-9CB9-CEA6B7793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D44C01-AAFF-A24C-8BC5-53F1F0AB2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62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D7A8EF-3FB3-F141-8828-867DDE9E4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15C642C-CCF9-6A4C-9ECB-BD58ECA6C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535125-070B-8644-BC2E-3299C92A1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5F4DC5-E6F8-A94C-9701-CD7865931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690F7C-FC36-2F45-AB77-D235A4C4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82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99E145A-48F8-5749-B050-586875E6CC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EDBBD3-B638-C143-BE20-3F83EC8E4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1248E1-931F-624A-B17F-946C99176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DB5023-B609-184D-B2BF-B0C8E4EC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BD36B9-BE05-1D4D-A819-B3DAE90C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5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AC47A-4985-FC4F-84F5-929A8EB9A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03582A-A9E5-8441-9EA1-28E7FBE74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CE3B48-B986-B04C-B96D-A2EA8B7BC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7E48E6-DD50-8B48-BC88-2801CECF3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879AB1-C1EA-374B-9DF3-638299A3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83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76828F-117A-CE40-BD0B-CFB57A83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589BFD-E05C-5445-B5A4-A80931B3C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091CF2-692B-0747-A902-88B1F1D63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F4F3FE-BB1D-5345-AC28-21EB4867F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E35C27-8088-884E-9BB1-0A7FEDB3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3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08EEAF-3706-F144-A33D-59E2C4265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B166FB-D116-5842-A975-4B8FF6D81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63429F9-A477-EA44-B7E1-E819BEE8D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9BF388-4D5D-5548-B01F-089A0D014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063E53-EE0A-E644-BAEA-B739EC912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693DA59-C655-F94C-AC1F-18A6F7B5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420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F2FEFB-9639-BE40-AF41-433DCF3B6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387844-3A3B-F543-ACF1-79E6740EA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B621FD-6498-BF48-A582-EF04EB88C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D75E847-6C19-FE45-9376-9EDE4ED22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571DE28-AF1E-2542-9980-9B47F0CAA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B347B9B-7D3B-414B-AE82-3E3E56ACA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82DEE77-7983-3D45-B7C2-4CA831C69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9E04BF0-EBCA-7645-A82D-B7C0A1768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28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40C208-5D1A-AD43-B0D7-839C4BD80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1CA3199-42FE-3546-BE2A-5EBF399DB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F719E1D-AFE6-C846-9F5B-2C23C3B8E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12AEBA-776E-054F-9732-0069B8C3B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22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C5CC7C-A5FB-8A4A-B76D-48A4AD735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364F5E1-C038-EF41-9BDB-6690CDCDE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2B5D52-B5D0-414E-BF64-E8EB0EE64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82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3DF378-C870-BC43-80C0-13CCD16A3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4F7CF2-C537-8D40-8156-D18753076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A4CA9A0-4A92-9F45-B94E-DCD39E603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5C1E7C-A8E5-A84F-B766-CCA275592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C6E0ED-7DBB-A84E-8197-EC913471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F7DB5D-7328-F146-9481-04D26BE94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829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D43CB-6972-CB4A-AA51-8F01F36F3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B80C5D7-4609-6645-A87F-0F0DF56915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136FF6-B719-5646-91E2-F1CF177C6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A49B4F-ED3B-5043-BF20-47E6817B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E5DD29-BD80-9444-A8C5-3430BA3FF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C62E47-5852-084F-A100-5DAA7274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84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13E554F-E485-FF46-A7E6-CD20F7DE3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0AA032-2F01-A74E-9382-179BBC4DE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4C4A07-D9C9-B94B-86CE-B2B5EF74F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16B5C9-6841-9A48-B8C7-F33EED3562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4D1F79-260C-E445-B264-26C769807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691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2346C-7BD0-614D-881B-3FA91F799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26462"/>
            <a:ext cx="9144000" cy="2387600"/>
          </a:xfrm>
        </p:spPr>
        <p:txBody>
          <a:bodyPr>
            <a:normAutofit/>
          </a:bodyPr>
          <a:lstStyle/>
          <a:p>
            <a:r>
              <a:rPr lang="ja-JP" altLang="en-US" dirty="0"/>
              <a:t>発表テーマ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8D1DE45-F4E3-A248-896F-5CD03861E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/>
          </a:p>
          <a:p>
            <a:endParaRPr lang="ja-JP" altLang="en-US" dirty="0"/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D17142A5-789C-4BEE-B813-46EC53EB5822}"/>
              </a:ext>
            </a:extLst>
          </p:cNvPr>
          <p:cNvSpPr txBox="1">
            <a:spLocks/>
          </p:cNvSpPr>
          <p:nvPr/>
        </p:nvSpPr>
        <p:spPr>
          <a:xfrm>
            <a:off x="1431532" y="4244261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  <a:p>
            <a:r>
              <a:rPr lang="ja-JP" altLang="en-US"/>
              <a:t>氏名、所属施設、所属部署などを記載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504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B9A1D-4E93-431B-B4FA-4BF11B509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496" y="224"/>
            <a:ext cx="10515600" cy="1325563"/>
          </a:xfrm>
        </p:spPr>
        <p:txBody>
          <a:bodyPr/>
          <a:lstStyle/>
          <a:p>
            <a:r>
              <a:rPr lang="ja-JP" altLang="en-US" b="1" dirty="0">
                <a:ea typeface="游ゴシック Light"/>
              </a:rPr>
              <a:t>最終評価</a:t>
            </a:r>
            <a:endParaRPr lang="ja-JP" altLang="en-US" dirty="0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294BF-B24A-4EA4-822B-F137B0546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821" y="1128020"/>
            <a:ext cx="11052218" cy="53065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ja-JP" altLang="en-US" sz="2400" dirty="0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endParaRPr lang="ja-JP" altLang="en-US" sz="2400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94739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51050-DD5F-40F7-972B-4FDD3F582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741"/>
            <a:ext cx="10515600" cy="1325563"/>
          </a:xfrm>
        </p:spPr>
        <p:txBody>
          <a:bodyPr/>
          <a:lstStyle/>
          <a:p>
            <a:r>
              <a:rPr lang="ja-JP" altLang="en-US" b="1" dirty="0">
                <a:ea typeface="游ゴシック Light"/>
              </a:rPr>
              <a:t>考察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DDEB9-0AD8-48F4-9EA5-F745FFCA3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011"/>
            <a:ext cx="10515600" cy="519778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5394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35B2F-3FFF-467D-AF1B-4792DB28D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ea typeface="游ゴシック Light"/>
              </a:rPr>
              <a:t>まとめ</a:t>
            </a:r>
            <a:endParaRPr kumimoji="1"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8EF8D-E3EE-4D90-AB60-0525C3EB1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42" y="1568048"/>
            <a:ext cx="11162016" cy="46089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ja-JP" altLang="en-US" sz="2000" dirty="0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endParaRPr lang="ja-JP" altLang="en-US" sz="2000" dirty="0">
              <a:solidFill>
                <a:srgbClr val="FF0000"/>
              </a:solidFill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65429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2346C-7BD0-614D-881B-3FA91F799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858" y="3697937"/>
            <a:ext cx="9144000" cy="905716"/>
          </a:xfrm>
        </p:spPr>
        <p:txBody>
          <a:bodyPr>
            <a:normAutofit/>
          </a:bodyPr>
          <a:lstStyle/>
          <a:p>
            <a:r>
              <a:rPr lang="en-US" altLang="ja-JP" sz="4000" b="1" dirty="0">
                <a:ea typeface="游ゴシック Light"/>
              </a:rPr>
              <a:t>〈</a:t>
            </a:r>
            <a:r>
              <a:rPr lang="ja-JP" altLang="en-US" sz="4000" b="1" dirty="0">
                <a:ea typeface="游ゴシック Light"/>
              </a:rPr>
              <a:t>COIの提示</a:t>
            </a:r>
            <a:r>
              <a:rPr lang="en-US" altLang="ja-JP" sz="4000" b="1" dirty="0">
                <a:ea typeface="游ゴシック Light"/>
              </a:rPr>
              <a:t>〉</a:t>
            </a:r>
            <a:endParaRPr lang="ja-JP" altLang="en-US" sz="4000" b="1" dirty="0">
              <a:ea typeface="游ゴシック Light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8D1DE45-F4E3-A248-896F-5CD03861E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9158" y="4910884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>
                <a:ea typeface="游ゴシック"/>
              </a:rPr>
              <a:t>本発表に関して、開示すべき利益相反なし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E1D5DA5-5B7B-46E2-95E6-19B04714CC0D}"/>
              </a:ext>
            </a:extLst>
          </p:cNvPr>
          <p:cNvSpPr txBox="1">
            <a:spLocks/>
          </p:cNvSpPr>
          <p:nvPr/>
        </p:nvSpPr>
        <p:spPr>
          <a:xfrm>
            <a:off x="1559858" y="1107137"/>
            <a:ext cx="9144000" cy="9057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b="1" dirty="0">
                <a:ea typeface="游ゴシック Light"/>
              </a:rPr>
              <a:t>〈</a:t>
            </a:r>
            <a:r>
              <a:rPr lang="ja-JP" altLang="en-US" sz="4000" b="1" dirty="0">
                <a:ea typeface="游ゴシック Light"/>
              </a:rPr>
              <a:t>説明と同意</a:t>
            </a:r>
            <a:r>
              <a:rPr lang="en-US" altLang="ja-JP" sz="4000" b="1" dirty="0">
                <a:ea typeface="游ゴシック Light"/>
              </a:rPr>
              <a:t>〉</a:t>
            </a:r>
            <a:endParaRPr lang="ja-JP" altLang="en-US" sz="4000" b="1" dirty="0">
              <a:ea typeface="游ゴシック Light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BCCD6C2E-4791-4735-848F-00D5DE66195A}"/>
              </a:ext>
            </a:extLst>
          </p:cNvPr>
          <p:cNvSpPr txBox="1">
            <a:spLocks/>
          </p:cNvSpPr>
          <p:nvPr/>
        </p:nvSpPr>
        <p:spPr>
          <a:xfrm>
            <a:off x="1954306" y="2273626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ea typeface="游ゴシック"/>
              </a:rPr>
              <a:t>ヘルシンキ宣言に基づき、対象者に書面および口頭にて</a:t>
            </a:r>
            <a:endParaRPr lang="en-US" altLang="ja-JP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発表の趣旨を説明し、同意を得た。</a:t>
            </a:r>
          </a:p>
        </p:txBody>
      </p:sp>
    </p:spTree>
    <p:extLst>
      <p:ext uri="{BB962C8B-B14F-4D97-AF65-F5344CB8AC3E}">
        <p14:creationId xmlns:p14="http://schemas.microsoft.com/office/powerpoint/2010/main" val="3279329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F2FA-EEA0-40B3-B9D8-D4DD22A9E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ea typeface="游ゴシック Light"/>
              </a:rPr>
              <a:t>はじめに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9D9D9-C41C-4E38-9E94-3B201E653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347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2020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F2FA-EEA0-40B3-B9D8-D4DD22A9E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ea typeface="游ゴシック Light"/>
              </a:rPr>
              <a:t>目的</a:t>
            </a:r>
            <a:endParaRPr lang="ja-JP" altLang="en-US" b="1" dirty="0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9D9D9-C41C-4E38-9E94-3B201E653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347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  <a:p>
            <a:endParaRPr lang="ja-JP" altLang="en-US" dirty="0">
              <a:ea typeface="游ゴシック"/>
            </a:endParaRPr>
          </a:p>
          <a:p>
            <a:endParaRPr lang="ja-JP" altLang="en-US" dirty="0">
              <a:ea typeface="游ゴシック"/>
            </a:endParaRPr>
          </a:p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1816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F6D9-9DCA-4218-806C-8B4A54A3B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ea typeface="游ゴシック Light"/>
              </a:rPr>
              <a:t>症例呈示</a:t>
            </a:r>
            <a:endParaRPr kumimoji="1"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5C26D-5A69-4864-B8E7-F6DAB576A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386"/>
            <a:ext cx="10515600" cy="46625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ja-JP" altLang="en-US" sz="2000" dirty="0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91528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03EE8-C0FE-489E-96FA-A86AAC6F3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ea typeface="游ゴシック Light"/>
              </a:rPr>
              <a:t>現病歴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5FFDA-4DDB-4034-BB18-8193610C7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37218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B9A1D-4E93-431B-B4FA-4BF11B509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496" y="224"/>
            <a:ext cx="10515600" cy="1325563"/>
          </a:xfrm>
        </p:spPr>
        <p:txBody>
          <a:bodyPr/>
          <a:lstStyle/>
          <a:p>
            <a:r>
              <a:rPr lang="ja-JP" altLang="en-US" b="1" dirty="0">
                <a:ea typeface="游ゴシック Light"/>
              </a:rPr>
              <a:t>初期評価</a:t>
            </a:r>
            <a:endParaRPr lang="ja-JP" altLang="en-US" dirty="0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294BF-B24A-4EA4-822B-F137B0546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821" y="1128020"/>
            <a:ext cx="11052218" cy="53065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ja-JP" altLang="en-US" sz="2400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45966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2C8E2-20AB-4FA8-B70F-9FFBA043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ea typeface="游ゴシック Light"/>
              </a:rPr>
              <a:t>問題点・目標設定</a:t>
            </a:r>
            <a:endParaRPr lang="en-US" sz="2400" b="1" dirty="0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B585B-6B37-4013-BC1F-95C1FF77B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316"/>
            <a:ext cx="10515600" cy="461964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ja-JP" altLang="en-US" sz="1800" dirty="0">
              <a:solidFill>
                <a:srgbClr val="FF0000"/>
              </a:solidFill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2866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83E02-F51C-44F3-A3AA-41BD5FB7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ea typeface="游ゴシック Light"/>
              </a:rPr>
              <a:t>目標・介入方法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573F5-C8DF-4774-B465-3B831ECB3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931"/>
            <a:ext cx="10515600" cy="50339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ja-JP" altLang="en-US" sz="1800" dirty="0">
              <a:solidFill>
                <a:srgbClr val="FF0000"/>
              </a:solidFill>
              <a:ea typeface="游ゴシック" panose="020F0502020204030204"/>
            </a:endParaRPr>
          </a:p>
          <a:p>
            <a:pPr marL="0" indent="0">
              <a:buNone/>
            </a:pPr>
            <a:endParaRPr lang="ja-JP" altLang="en-US" sz="1800" dirty="0">
              <a:solidFill>
                <a:srgbClr val="FF0000"/>
              </a:solidFill>
              <a:ea typeface="游ゴシック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4377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74</Words>
  <Application>Microsoft Office PowerPoint</Application>
  <PresentationFormat>ワイド画面</PresentationFormat>
  <Paragraphs>22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6" baseType="lpstr">
      <vt:lpstr>游ゴシック</vt:lpstr>
      <vt:lpstr>游ゴシック Light</vt:lpstr>
      <vt:lpstr>Arial</vt:lpstr>
      <vt:lpstr>Office テーマ</vt:lpstr>
      <vt:lpstr>発表テーマ</vt:lpstr>
      <vt:lpstr>〈COIの提示〉</vt:lpstr>
      <vt:lpstr>はじめに</vt:lpstr>
      <vt:lpstr>目的</vt:lpstr>
      <vt:lpstr>症例呈示</vt:lpstr>
      <vt:lpstr>現病歴</vt:lpstr>
      <vt:lpstr>初期評価</vt:lpstr>
      <vt:lpstr>問題点・目標設定</vt:lpstr>
      <vt:lpstr>目標・介入方法</vt:lpstr>
      <vt:lpstr>最終評価</vt:lpstr>
      <vt:lpstr>考察</vt:lpstr>
      <vt:lpstr>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桑江　豊</dc:creator>
  <cp:lastModifiedBy>川辺 大介</cp:lastModifiedBy>
  <cp:revision>684</cp:revision>
  <dcterms:created xsi:type="dcterms:W3CDTF">2021-02-26T08:20:44Z</dcterms:created>
  <dcterms:modified xsi:type="dcterms:W3CDTF">2021-03-23T15:23:06Z</dcterms:modified>
</cp:coreProperties>
</file>