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70" r:id="rId3"/>
    <p:sldId id="257" r:id="rId4"/>
    <p:sldId id="258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00000-0000-0000-0000-000000000000}" v="1877" dt="2021-03-22T11:24:30.564"/>
    <p1510:client id="{009D855A-ECA1-4F2F-8854-2FF96725E0C2}" v="145" dt="2021-02-28T06:41:41.095"/>
    <p1510:client id="{0B1BB79F-D043-B000-E433-146AAD91815B}" v="1" dt="2021-03-23T14:46:03.703"/>
    <p1510:client id="{40431E78-B81A-431F-9139-E2BCEBCF1FA2}" v="239" dt="2021-02-28T06:35:02.553"/>
    <p1510:client id="{8BFBB59F-C05F-B000-EB97-F28737BF4429}" v="756" dt="2021-03-20T03:04:49.843"/>
    <p1510:client id="{8D78192B-ED97-4E99-A5AF-9E5F8B3515DE}" v="33" dt="2021-02-26T09:24:21.499"/>
    <p1510:client id="{A4323CAD-FD48-4C0F-A131-C826E7A5B9CF}" v="5764" dt="2021-03-22T11:21:15.805"/>
    <p1510:client id="{DA881A0C-D37D-417C-8E31-CEA46347DDF7}" v="545" dt="2021-03-21T13:39:16.942"/>
    <p1510:client id="{E869E2BE-E4A8-46A8-B1AB-D9B51E34FE32}" v="93" dt="2021-03-05T13:32:35.3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8289CC-F197-1145-9FBB-18293DDDC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CD46B7-6B89-1044-8584-01FE3B2B7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74FB03-C416-2F47-A185-1DFAFA61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F073CB-9A2D-4741-9CB9-CEA6B7793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D44C01-AAFF-A24C-8BC5-53F1F0AB2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62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D7A8EF-3FB3-F141-8828-867DDE9E4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15C642C-CCF9-6A4C-9ECB-BD58ECA6C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535125-070B-8644-BC2E-3299C92A1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5F4DC5-E6F8-A94C-9701-CD7865931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690F7C-FC36-2F45-AB77-D235A4C4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82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99E145A-48F8-5749-B050-586875E6CC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EDBBD3-B638-C143-BE20-3F83EC8E4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1248E1-931F-624A-B17F-946C99176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DB5023-B609-184D-B2BF-B0C8E4EC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BD36B9-BE05-1D4D-A819-B3DAE90C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5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AC47A-4985-FC4F-84F5-929A8EB9A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03582A-A9E5-8441-9EA1-28E7FBE74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CE3B48-B986-B04C-B96D-A2EA8B7BC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7E48E6-DD50-8B48-BC88-2801CECF3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879AB1-C1EA-374B-9DF3-638299A3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83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76828F-117A-CE40-BD0B-CFB57A83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589BFD-E05C-5445-B5A4-A80931B3C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091CF2-692B-0747-A902-88B1F1D63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F4F3FE-BB1D-5345-AC28-21EB4867F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E35C27-8088-884E-9BB1-0A7FEDB3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3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08EEAF-3706-F144-A33D-59E2C4265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B166FB-D116-5842-A975-4B8FF6D81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63429F9-A477-EA44-B7E1-E819BEE8D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9BF388-4D5D-5548-B01F-089A0D014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063E53-EE0A-E644-BAEA-B739EC912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693DA59-C655-F94C-AC1F-18A6F7B5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420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F2FEFB-9639-BE40-AF41-433DCF3B6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387844-3A3B-F543-ACF1-79E6740EA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B621FD-6498-BF48-A582-EF04EB88C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D75E847-6C19-FE45-9376-9EDE4ED22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571DE28-AF1E-2542-9980-9B47F0CAA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B347B9B-7D3B-414B-AE82-3E3E56ACA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82DEE77-7983-3D45-B7C2-4CA831C69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9E04BF0-EBCA-7645-A82D-B7C0A1768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28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40C208-5D1A-AD43-B0D7-839C4BD80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1CA3199-42FE-3546-BE2A-5EBF399DB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F719E1D-AFE6-C846-9F5B-2C23C3B8E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12AEBA-776E-054F-9732-0069B8C3B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22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C5CC7C-A5FB-8A4A-B76D-48A4AD735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364F5E1-C038-EF41-9BDB-6690CDCDE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2B5D52-B5D0-414E-BF64-E8EB0EE64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82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3DF378-C870-BC43-80C0-13CCD16A3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4F7CF2-C537-8D40-8156-D18753076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A4CA9A0-4A92-9F45-B94E-DCD39E603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5C1E7C-A8E5-A84F-B766-CCA275592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C6E0ED-7DBB-A84E-8197-EC913471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F7DB5D-7328-F146-9481-04D26BE94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829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D43CB-6972-CB4A-AA51-8F01F36F3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B80C5D7-4609-6645-A87F-0F0DF56915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136FF6-B719-5646-91E2-F1CF177C6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A49B4F-ED3B-5043-BF20-47E6817B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E5DD29-BD80-9444-A8C5-3430BA3FF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C62E47-5852-084F-A100-5DAA7274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84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13E554F-E485-FF46-A7E6-CD20F7DE3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0AA032-2F01-A74E-9382-179BBC4DE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4C4A07-D9C9-B94B-86CE-B2B5EF74F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9B983-035D-3442-96D0-79928FBF3BB4}" type="datetimeFigureOut">
              <a:rPr kumimoji="1" lang="ja-JP" altLang="en-US" smtClean="0"/>
              <a:t>2021/3/24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16B5C9-6841-9A48-B8C7-F33EED3562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4D1F79-260C-E445-B264-26C769807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691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2346C-7BD0-614D-881B-3FA91F799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517" y="957977"/>
            <a:ext cx="9144000" cy="2387600"/>
          </a:xfrm>
        </p:spPr>
        <p:txBody>
          <a:bodyPr>
            <a:normAutofit/>
          </a:bodyPr>
          <a:lstStyle/>
          <a:p>
            <a:r>
              <a:rPr lang="ja-JP" altLang="en-US" dirty="0"/>
              <a:t>研究テーマ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8D1DE45-F4E3-A248-896F-5CD03861E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1532" y="4244261"/>
            <a:ext cx="9144000" cy="1655762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ja-JP" altLang="en-US" dirty="0"/>
          </a:p>
          <a:p>
            <a:r>
              <a:rPr lang="ja-JP" altLang="en-US" dirty="0"/>
              <a:t>氏名、所属施設、所属部署、共同</a:t>
            </a:r>
            <a:r>
              <a:rPr lang="ja-JP" altLang="en-US"/>
              <a:t>研究者などを記載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710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2346C-7BD0-614D-881B-3FA91F7997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COIの提示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8D1DE45-F4E3-A248-896F-5CD03861E7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315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6E2CC-A89A-451B-9C5F-A23AD707C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ea typeface="游ゴシック Light"/>
              </a:rPr>
              <a:t>はじめに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76D31-6CE3-4F80-9D35-4B5A49A35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1239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AA62E-E9EB-461B-B07E-F283982BC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ea typeface="游ゴシック Light"/>
              </a:rPr>
              <a:t>目的</a:t>
            </a:r>
            <a:endParaRPr kumimoji="1"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FC496-C6F1-42B5-B75B-F131F51D9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2053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A4F7F-0BAD-4019-BB11-CC7B455E7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ea typeface="游ゴシック Light"/>
              </a:rPr>
              <a:t>対象・方法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93376-AFCD-4E1F-BA0A-03F1CB436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97833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E6F86-D958-43CD-82B9-6494C3005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結果</a:t>
            </a:r>
            <a:endParaRPr kumimoji="1"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08BA8-4166-49BF-AE31-4E911E51E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899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3584619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CB4EE-E8BE-496F-BD9F-105CC84CA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游ゴシック Light"/>
              </a:rPr>
              <a:t>考察</a:t>
            </a:r>
            <a:endParaRPr kumimoji="1"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E1604-99B7-4C0E-88BF-E440243EF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5011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718D6-9D33-4950-9E42-334E90873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ea typeface="游ゴシック Light"/>
              </a:rPr>
              <a:t>今後の展望・課題</a:t>
            </a:r>
            <a:endParaRPr kumimoji="1"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DAEB4-8E0F-47B1-AFF2-42F5F5AC3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kumimoji="1" lang="en-US" dirty="0"/>
          </a:p>
        </p:txBody>
      </p:sp>
    </p:spTree>
    <p:extLst>
      <p:ext uri="{BB962C8B-B14F-4D97-AF65-F5344CB8AC3E}">
        <p14:creationId xmlns:p14="http://schemas.microsoft.com/office/powerpoint/2010/main" val="1601852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F2FA-EEA0-40B3-B9D8-D4DD22A9E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ea typeface="游ゴシック Light"/>
              </a:rPr>
              <a:t>結語</a:t>
            </a:r>
            <a:endParaRPr kumimoji="1"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9D9D9-C41C-4E38-9E94-3B201E653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24060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ワイド画面</PresentationFormat>
  <Paragraphs>11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游ゴシック Light</vt:lpstr>
      <vt:lpstr>Arial</vt:lpstr>
      <vt:lpstr>Office テーマ</vt:lpstr>
      <vt:lpstr>研究テーマ</vt:lpstr>
      <vt:lpstr>COIの提示</vt:lpstr>
      <vt:lpstr>はじめに</vt:lpstr>
      <vt:lpstr>目的</vt:lpstr>
      <vt:lpstr>対象・方法</vt:lpstr>
      <vt:lpstr>結果</vt:lpstr>
      <vt:lpstr>考察</vt:lpstr>
      <vt:lpstr>今後の展望・課題</vt:lpstr>
      <vt:lpstr>結語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桑江　豊</dc:creator>
  <cp:lastModifiedBy>川辺 大介</cp:lastModifiedBy>
  <cp:revision>681</cp:revision>
  <dcterms:created xsi:type="dcterms:W3CDTF">2021-02-26T08:20:44Z</dcterms:created>
  <dcterms:modified xsi:type="dcterms:W3CDTF">2021-03-23T15:23:19Z</dcterms:modified>
</cp:coreProperties>
</file>